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013f3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013f3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d509011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d509011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d5090110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d5090110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Spirit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Heidi Singer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Heidi Singer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66800"/>
            <a:ext cx="80211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spirit flowing ’round 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flowing with me, flowing in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river moving onward,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moving boldly, moving surely.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blessed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66800"/>
            <a:ext cx="80133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its power ever changing,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ever lifting, ever growing.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fountain bringing justice,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bringing healing, bringing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transforming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66800"/>
            <a:ext cx="80289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let it guide me, teaching patience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teaching mercy, teaching wisdom.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circle always holding,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always dancing, always singing.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gentle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